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51D-4097-48A5-A816-D681E5B2A02B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7C2E7-5F4C-45B8-A738-44D5C90C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4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7D51D-4097-48A5-A816-D681E5B2A02B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7C2E7-5F4C-45B8-A738-44D5C90C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80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9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8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1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8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1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0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4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4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55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97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87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94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2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43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6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05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8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6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4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80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2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65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3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0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3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5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59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76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11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8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5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08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39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39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63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52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3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56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0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38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3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1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6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4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51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화면 슬라이드 쇼(4:3)</PresentationFormat>
  <Paragraphs>51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</vt:lpstr>
      <vt:lpstr>쉐이더 컴파일</vt:lpstr>
      <vt:lpstr>쉐이더 컴파일</vt:lpstr>
      <vt:lpstr>쉐이더 컴파일</vt:lpstr>
      <vt:lpstr>쉐이더 컴파일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2021-05-02T16:05:14Z</dcterms:created>
  <dcterms:modified xsi:type="dcterms:W3CDTF">2021-05-02T16:05:14Z</dcterms:modified>
</cp:coreProperties>
</file>